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74" r:id="rId3"/>
    <p:sldId id="261" r:id="rId4"/>
    <p:sldId id="260" r:id="rId5"/>
    <p:sldId id="259" r:id="rId6"/>
    <p:sldId id="258" r:id="rId7"/>
    <p:sldId id="257" r:id="rId8"/>
    <p:sldId id="262" r:id="rId9"/>
    <p:sldId id="263" r:id="rId10"/>
    <p:sldId id="264" r:id="rId11"/>
    <p:sldId id="265" r:id="rId12"/>
    <p:sldId id="266" r:id="rId13"/>
    <p:sldId id="267" r:id="rId14"/>
    <p:sldId id="268" r:id="rId15"/>
    <p:sldId id="269" r:id="rId16"/>
    <p:sldId id="272" r:id="rId17"/>
    <p:sldId id="270" r:id="rId18"/>
    <p:sldId id="271" r:id="rId19"/>
    <p:sldId id="273"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85" autoAdjust="0"/>
    <p:restoredTop sz="94660"/>
  </p:normalViewPr>
  <p:slideViewPr>
    <p:cSldViewPr snapToGrid="0">
      <p:cViewPr varScale="1">
        <p:scale>
          <a:sx n="85" d="100"/>
          <a:sy n="85" d="100"/>
        </p:scale>
        <p:origin x="60" y="19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SG"/>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969504-735A-4A12-9DB7-83ACCC506F30}" type="datetimeFigureOut">
              <a:rPr lang="en-SG" smtClean="0"/>
              <a:t>3/4/2021</a:t>
            </a:fld>
            <a:endParaRPr lang="en-SG"/>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SG"/>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SG"/>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916CB3-15CE-4F2D-9B26-6C49E22A9446}" type="slidenum">
              <a:rPr lang="en-SG" smtClean="0"/>
              <a:t>‹#›</a:t>
            </a:fld>
            <a:endParaRPr lang="en-SG"/>
          </a:p>
        </p:txBody>
      </p:sp>
    </p:spTree>
    <p:extLst>
      <p:ext uri="{BB962C8B-B14F-4D97-AF65-F5344CB8AC3E}">
        <p14:creationId xmlns:p14="http://schemas.microsoft.com/office/powerpoint/2010/main" val="4242269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2.4</a:t>
            </a:r>
          </a:p>
        </p:txBody>
      </p:sp>
      <p:sp>
        <p:nvSpPr>
          <p:cNvPr id="4" name="Slide Number Placeholder 3"/>
          <p:cNvSpPr>
            <a:spLocks noGrp="1"/>
          </p:cNvSpPr>
          <p:nvPr>
            <p:ph type="sldNum" sz="quarter" idx="5"/>
          </p:nvPr>
        </p:nvSpPr>
        <p:spPr/>
        <p:txBody>
          <a:bodyPr/>
          <a:lstStyle/>
          <a:p>
            <a:fld id="{88916CB3-15CE-4F2D-9B26-6C49E22A9446}" type="slidenum">
              <a:rPr lang="en-SG" smtClean="0"/>
              <a:t>3</a:t>
            </a:fld>
            <a:endParaRPr lang="en-SG"/>
          </a:p>
        </p:txBody>
      </p:sp>
    </p:spTree>
    <p:extLst>
      <p:ext uri="{BB962C8B-B14F-4D97-AF65-F5344CB8AC3E}">
        <p14:creationId xmlns:p14="http://schemas.microsoft.com/office/powerpoint/2010/main" val="36328691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2.6</a:t>
            </a:r>
          </a:p>
        </p:txBody>
      </p:sp>
      <p:sp>
        <p:nvSpPr>
          <p:cNvPr id="4" name="Slide Number Placeholder 3"/>
          <p:cNvSpPr>
            <a:spLocks noGrp="1"/>
          </p:cNvSpPr>
          <p:nvPr>
            <p:ph type="sldNum" sz="quarter" idx="5"/>
          </p:nvPr>
        </p:nvSpPr>
        <p:spPr/>
        <p:txBody>
          <a:bodyPr/>
          <a:lstStyle/>
          <a:p>
            <a:fld id="{88916CB3-15CE-4F2D-9B26-6C49E22A9446}" type="slidenum">
              <a:rPr lang="en-SG" smtClean="0"/>
              <a:t>12</a:t>
            </a:fld>
            <a:endParaRPr lang="en-SG"/>
          </a:p>
        </p:txBody>
      </p:sp>
    </p:spTree>
    <p:extLst>
      <p:ext uri="{BB962C8B-B14F-4D97-AF65-F5344CB8AC3E}">
        <p14:creationId xmlns:p14="http://schemas.microsoft.com/office/powerpoint/2010/main" val="14317309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2.6</a:t>
            </a:r>
          </a:p>
        </p:txBody>
      </p:sp>
      <p:sp>
        <p:nvSpPr>
          <p:cNvPr id="4" name="Slide Number Placeholder 3"/>
          <p:cNvSpPr>
            <a:spLocks noGrp="1"/>
          </p:cNvSpPr>
          <p:nvPr>
            <p:ph type="sldNum" sz="quarter" idx="5"/>
          </p:nvPr>
        </p:nvSpPr>
        <p:spPr/>
        <p:txBody>
          <a:bodyPr/>
          <a:lstStyle/>
          <a:p>
            <a:fld id="{88916CB3-15CE-4F2D-9B26-6C49E22A9446}" type="slidenum">
              <a:rPr lang="en-SG" smtClean="0"/>
              <a:t>13</a:t>
            </a:fld>
            <a:endParaRPr lang="en-SG"/>
          </a:p>
        </p:txBody>
      </p:sp>
    </p:spTree>
    <p:extLst>
      <p:ext uri="{BB962C8B-B14F-4D97-AF65-F5344CB8AC3E}">
        <p14:creationId xmlns:p14="http://schemas.microsoft.com/office/powerpoint/2010/main" val="25883090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2.6</a:t>
            </a:r>
          </a:p>
        </p:txBody>
      </p:sp>
      <p:sp>
        <p:nvSpPr>
          <p:cNvPr id="4" name="Slide Number Placeholder 3"/>
          <p:cNvSpPr>
            <a:spLocks noGrp="1"/>
          </p:cNvSpPr>
          <p:nvPr>
            <p:ph type="sldNum" sz="quarter" idx="5"/>
          </p:nvPr>
        </p:nvSpPr>
        <p:spPr/>
        <p:txBody>
          <a:bodyPr/>
          <a:lstStyle/>
          <a:p>
            <a:fld id="{88916CB3-15CE-4F2D-9B26-6C49E22A9446}" type="slidenum">
              <a:rPr lang="en-SG" smtClean="0"/>
              <a:t>14</a:t>
            </a:fld>
            <a:endParaRPr lang="en-SG"/>
          </a:p>
        </p:txBody>
      </p:sp>
    </p:spTree>
    <p:extLst>
      <p:ext uri="{BB962C8B-B14F-4D97-AF65-F5344CB8AC3E}">
        <p14:creationId xmlns:p14="http://schemas.microsoft.com/office/powerpoint/2010/main" val="16886490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2.6</a:t>
            </a:r>
          </a:p>
        </p:txBody>
      </p:sp>
      <p:sp>
        <p:nvSpPr>
          <p:cNvPr id="4" name="Slide Number Placeholder 3"/>
          <p:cNvSpPr>
            <a:spLocks noGrp="1"/>
          </p:cNvSpPr>
          <p:nvPr>
            <p:ph type="sldNum" sz="quarter" idx="5"/>
          </p:nvPr>
        </p:nvSpPr>
        <p:spPr/>
        <p:txBody>
          <a:bodyPr/>
          <a:lstStyle/>
          <a:p>
            <a:fld id="{88916CB3-15CE-4F2D-9B26-6C49E22A9446}" type="slidenum">
              <a:rPr lang="en-SG" smtClean="0"/>
              <a:t>15</a:t>
            </a:fld>
            <a:endParaRPr lang="en-SG"/>
          </a:p>
        </p:txBody>
      </p:sp>
    </p:spTree>
    <p:extLst>
      <p:ext uri="{BB962C8B-B14F-4D97-AF65-F5344CB8AC3E}">
        <p14:creationId xmlns:p14="http://schemas.microsoft.com/office/powerpoint/2010/main" val="2760356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2.7</a:t>
            </a:r>
          </a:p>
        </p:txBody>
      </p:sp>
      <p:sp>
        <p:nvSpPr>
          <p:cNvPr id="4" name="Slide Number Placeholder 3"/>
          <p:cNvSpPr>
            <a:spLocks noGrp="1"/>
          </p:cNvSpPr>
          <p:nvPr>
            <p:ph type="sldNum" sz="quarter" idx="5"/>
          </p:nvPr>
        </p:nvSpPr>
        <p:spPr/>
        <p:txBody>
          <a:bodyPr/>
          <a:lstStyle/>
          <a:p>
            <a:fld id="{88916CB3-15CE-4F2D-9B26-6C49E22A9446}" type="slidenum">
              <a:rPr lang="en-SG" smtClean="0"/>
              <a:t>16</a:t>
            </a:fld>
            <a:endParaRPr lang="en-SG"/>
          </a:p>
        </p:txBody>
      </p:sp>
    </p:spTree>
    <p:extLst>
      <p:ext uri="{BB962C8B-B14F-4D97-AF65-F5344CB8AC3E}">
        <p14:creationId xmlns:p14="http://schemas.microsoft.com/office/powerpoint/2010/main" val="9034197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2.8</a:t>
            </a:r>
          </a:p>
        </p:txBody>
      </p:sp>
      <p:sp>
        <p:nvSpPr>
          <p:cNvPr id="4" name="Slide Number Placeholder 3"/>
          <p:cNvSpPr>
            <a:spLocks noGrp="1"/>
          </p:cNvSpPr>
          <p:nvPr>
            <p:ph type="sldNum" sz="quarter" idx="5"/>
          </p:nvPr>
        </p:nvSpPr>
        <p:spPr/>
        <p:txBody>
          <a:bodyPr/>
          <a:lstStyle/>
          <a:p>
            <a:fld id="{88916CB3-15CE-4F2D-9B26-6C49E22A9446}" type="slidenum">
              <a:rPr lang="en-SG" smtClean="0"/>
              <a:t>17</a:t>
            </a:fld>
            <a:endParaRPr lang="en-SG"/>
          </a:p>
        </p:txBody>
      </p:sp>
    </p:spTree>
    <p:extLst>
      <p:ext uri="{BB962C8B-B14F-4D97-AF65-F5344CB8AC3E}">
        <p14:creationId xmlns:p14="http://schemas.microsoft.com/office/powerpoint/2010/main" val="37920752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2.8</a:t>
            </a:r>
          </a:p>
        </p:txBody>
      </p:sp>
      <p:sp>
        <p:nvSpPr>
          <p:cNvPr id="4" name="Slide Number Placeholder 3"/>
          <p:cNvSpPr>
            <a:spLocks noGrp="1"/>
          </p:cNvSpPr>
          <p:nvPr>
            <p:ph type="sldNum" sz="quarter" idx="5"/>
          </p:nvPr>
        </p:nvSpPr>
        <p:spPr/>
        <p:txBody>
          <a:bodyPr/>
          <a:lstStyle/>
          <a:p>
            <a:fld id="{88916CB3-15CE-4F2D-9B26-6C49E22A9446}" type="slidenum">
              <a:rPr lang="en-SG" smtClean="0"/>
              <a:t>18</a:t>
            </a:fld>
            <a:endParaRPr lang="en-SG"/>
          </a:p>
        </p:txBody>
      </p:sp>
    </p:spTree>
    <p:extLst>
      <p:ext uri="{BB962C8B-B14F-4D97-AF65-F5344CB8AC3E}">
        <p14:creationId xmlns:p14="http://schemas.microsoft.com/office/powerpoint/2010/main" val="3665986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2.9</a:t>
            </a:r>
          </a:p>
        </p:txBody>
      </p:sp>
      <p:sp>
        <p:nvSpPr>
          <p:cNvPr id="4" name="Slide Number Placeholder 3"/>
          <p:cNvSpPr>
            <a:spLocks noGrp="1"/>
          </p:cNvSpPr>
          <p:nvPr>
            <p:ph type="sldNum" sz="quarter" idx="5"/>
          </p:nvPr>
        </p:nvSpPr>
        <p:spPr/>
        <p:txBody>
          <a:bodyPr/>
          <a:lstStyle/>
          <a:p>
            <a:fld id="{88916CB3-15CE-4F2D-9B26-6C49E22A9446}" type="slidenum">
              <a:rPr lang="en-SG" smtClean="0"/>
              <a:t>19</a:t>
            </a:fld>
            <a:endParaRPr lang="en-SG"/>
          </a:p>
        </p:txBody>
      </p:sp>
    </p:spTree>
    <p:extLst>
      <p:ext uri="{BB962C8B-B14F-4D97-AF65-F5344CB8AC3E}">
        <p14:creationId xmlns:p14="http://schemas.microsoft.com/office/powerpoint/2010/main" val="15097856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2.4</a:t>
            </a:r>
          </a:p>
        </p:txBody>
      </p:sp>
      <p:sp>
        <p:nvSpPr>
          <p:cNvPr id="4" name="Slide Number Placeholder 3"/>
          <p:cNvSpPr>
            <a:spLocks noGrp="1"/>
          </p:cNvSpPr>
          <p:nvPr>
            <p:ph type="sldNum" sz="quarter" idx="5"/>
          </p:nvPr>
        </p:nvSpPr>
        <p:spPr/>
        <p:txBody>
          <a:bodyPr/>
          <a:lstStyle/>
          <a:p>
            <a:fld id="{88916CB3-15CE-4F2D-9B26-6C49E22A9446}" type="slidenum">
              <a:rPr lang="en-SG" smtClean="0"/>
              <a:t>4</a:t>
            </a:fld>
            <a:endParaRPr lang="en-SG"/>
          </a:p>
        </p:txBody>
      </p:sp>
    </p:spTree>
    <p:extLst>
      <p:ext uri="{BB962C8B-B14F-4D97-AF65-F5344CB8AC3E}">
        <p14:creationId xmlns:p14="http://schemas.microsoft.com/office/powerpoint/2010/main" val="15424033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2.4</a:t>
            </a:r>
          </a:p>
        </p:txBody>
      </p:sp>
      <p:sp>
        <p:nvSpPr>
          <p:cNvPr id="4" name="Slide Number Placeholder 3"/>
          <p:cNvSpPr>
            <a:spLocks noGrp="1"/>
          </p:cNvSpPr>
          <p:nvPr>
            <p:ph type="sldNum" sz="quarter" idx="5"/>
          </p:nvPr>
        </p:nvSpPr>
        <p:spPr/>
        <p:txBody>
          <a:bodyPr/>
          <a:lstStyle/>
          <a:p>
            <a:fld id="{88916CB3-15CE-4F2D-9B26-6C49E22A9446}" type="slidenum">
              <a:rPr lang="en-SG" smtClean="0"/>
              <a:t>5</a:t>
            </a:fld>
            <a:endParaRPr lang="en-SG"/>
          </a:p>
        </p:txBody>
      </p:sp>
    </p:spTree>
    <p:extLst>
      <p:ext uri="{BB962C8B-B14F-4D97-AF65-F5344CB8AC3E}">
        <p14:creationId xmlns:p14="http://schemas.microsoft.com/office/powerpoint/2010/main" val="20441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2.4</a:t>
            </a:r>
          </a:p>
        </p:txBody>
      </p:sp>
      <p:sp>
        <p:nvSpPr>
          <p:cNvPr id="4" name="Slide Number Placeholder 3"/>
          <p:cNvSpPr>
            <a:spLocks noGrp="1"/>
          </p:cNvSpPr>
          <p:nvPr>
            <p:ph type="sldNum" sz="quarter" idx="5"/>
          </p:nvPr>
        </p:nvSpPr>
        <p:spPr/>
        <p:txBody>
          <a:bodyPr/>
          <a:lstStyle/>
          <a:p>
            <a:fld id="{88916CB3-15CE-4F2D-9B26-6C49E22A9446}" type="slidenum">
              <a:rPr lang="en-SG" smtClean="0"/>
              <a:t>6</a:t>
            </a:fld>
            <a:endParaRPr lang="en-SG"/>
          </a:p>
        </p:txBody>
      </p:sp>
    </p:spTree>
    <p:extLst>
      <p:ext uri="{BB962C8B-B14F-4D97-AF65-F5344CB8AC3E}">
        <p14:creationId xmlns:p14="http://schemas.microsoft.com/office/powerpoint/2010/main" val="24401107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2.4</a:t>
            </a:r>
          </a:p>
        </p:txBody>
      </p:sp>
      <p:sp>
        <p:nvSpPr>
          <p:cNvPr id="4" name="Slide Number Placeholder 3"/>
          <p:cNvSpPr>
            <a:spLocks noGrp="1"/>
          </p:cNvSpPr>
          <p:nvPr>
            <p:ph type="sldNum" sz="quarter" idx="5"/>
          </p:nvPr>
        </p:nvSpPr>
        <p:spPr/>
        <p:txBody>
          <a:bodyPr/>
          <a:lstStyle/>
          <a:p>
            <a:fld id="{88916CB3-15CE-4F2D-9B26-6C49E22A9446}" type="slidenum">
              <a:rPr lang="en-SG" smtClean="0"/>
              <a:t>7</a:t>
            </a:fld>
            <a:endParaRPr lang="en-SG"/>
          </a:p>
        </p:txBody>
      </p:sp>
    </p:spTree>
    <p:extLst>
      <p:ext uri="{BB962C8B-B14F-4D97-AF65-F5344CB8AC3E}">
        <p14:creationId xmlns:p14="http://schemas.microsoft.com/office/powerpoint/2010/main" val="21438038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2.6</a:t>
            </a:r>
          </a:p>
        </p:txBody>
      </p:sp>
      <p:sp>
        <p:nvSpPr>
          <p:cNvPr id="4" name="Slide Number Placeholder 3"/>
          <p:cNvSpPr>
            <a:spLocks noGrp="1"/>
          </p:cNvSpPr>
          <p:nvPr>
            <p:ph type="sldNum" sz="quarter" idx="5"/>
          </p:nvPr>
        </p:nvSpPr>
        <p:spPr/>
        <p:txBody>
          <a:bodyPr/>
          <a:lstStyle/>
          <a:p>
            <a:fld id="{88916CB3-15CE-4F2D-9B26-6C49E22A9446}" type="slidenum">
              <a:rPr lang="en-SG" smtClean="0"/>
              <a:t>8</a:t>
            </a:fld>
            <a:endParaRPr lang="en-SG"/>
          </a:p>
        </p:txBody>
      </p:sp>
    </p:spTree>
    <p:extLst>
      <p:ext uri="{BB962C8B-B14F-4D97-AF65-F5344CB8AC3E}">
        <p14:creationId xmlns:p14="http://schemas.microsoft.com/office/powerpoint/2010/main" val="40035714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2.6</a:t>
            </a:r>
          </a:p>
        </p:txBody>
      </p:sp>
      <p:sp>
        <p:nvSpPr>
          <p:cNvPr id="4" name="Slide Number Placeholder 3"/>
          <p:cNvSpPr>
            <a:spLocks noGrp="1"/>
          </p:cNvSpPr>
          <p:nvPr>
            <p:ph type="sldNum" sz="quarter" idx="5"/>
          </p:nvPr>
        </p:nvSpPr>
        <p:spPr/>
        <p:txBody>
          <a:bodyPr/>
          <a:lstStyle/>
          <a:p>
            <a:fld id="{88916CB3-15CE-4F2D-9B26-6C49E22A9446}" type="slidenum">
              <a:rPr lang="en-SG" smtClean="0"/>
              <a:t>9</a:t>
            </a:fld>
            <a:endParaRPr lang="en-SG"/>
          </a:p>
        </p:txBody>
      </p:sp>
    </p:spTree>
    <p:extLst>
      <p:ext uri="{BB962C8B-B14F-4D97-AF65-F5344CB8AC3E}">
        <p14:creationId xmlns:p14="http://schemas.microsoft.com/office/powerpoint/2010/main" val="25670038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2.6</a:t>
            </a:r>
          </a:p>
        </p:txBody>
      </p:sp>
      <p:sp>
        <p:nvSpPr>
          <p:cNvPr id="4" name="Slide Number Placeholder 3"/>
          <p:cNvSpPr>
            <a:spLocks noGrp="1"/>
          </p:cNvSpPr>
          <p:nvPr>
            <p:ph type="sldNum" sz="quarter" idx="5"/>
          </p:nvPr>
        </p:nvSpPr>
        <p:spPr/>
        <p:txBody>
          <a:bodyPr/>
          <a:lstStyle/>
          <a:p>
            <a:fld id="{88916CB3-15CE-4F2D-9B26-6C49E22A9446}" type="slidenum">
              <a:rPr lang="en-SG" smtClean="0"/>
              <a:t>10</a:t>
            </a:fld>
            <a:endParaRPr lang="en-SG"/>
          </a:p>
        </p:txBody>
      </p:sp>
    </p:spTree>
    <p:extLst>
      <p:ext uri="{BB962C8B-B14F-4D97-AF65-F5344CB8AC3E}">
        <p14:creationId xmlns:p14="http://schemas.microsoft.com/office/powerpoint/2010/main" val="37671145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2.6</a:t>
            </a:r>
          </a:p>
        </p:txBody>
      </p:sp>
      <p:sp>
        <p:nvSpPr>
          <p:cNvPr id="4" name="Slide Number Placeholder 3"/>
          <p:cNvSpPr>
            <a:spLocks noGrp="1"/>
          </p:cNvSpPr>
          <p:nvPr>
            <p:ph type="sldNum" sz="quarter" idx="5"/>
          </p:nvPr>
        </p:nvSpPr>
        <p:spPr/>
        <p:txBody>
          <a:bodyPr/>
          <a:lstStyle/>
          <a:p>
            <a:fld id="{88916CB3-15CE-4F2D-9B26-6C49E22A9446}" type="slidenum">
              <a:rPr lang="en-SG" smtClean="0"/>
              <a:t>11</a:t>
            </a:fld>
            <a:endParaRPr lang="en-SG"/>
          </a:p>
        </p:txBody>
      </p:sp>
    </p:spTree>
    <p:extLst>
      <p:ext uri="{BB962C8B-B14F-4D97-AF65-F5344CB8AC3E}">
        <p14:creationId xmlns:p14="http://schemas.microsoft.com/office/powerpoint/2010/main" val="474067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289E7-5B7A-4FA2-B5B6-5201E7E84D9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07572D1E-CFBA-476F-ABBC-9348C38345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35C3DCB8-2890-4A34-AE16-1EF64A847C9F}"/>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5" name="Footer Placeholder 4">
            <a:extLst>
              <a:ext uri="{FF2B5EF4-FFF2-40B4-BE49-F238E27FC236}">
                <a16:creationId xmlns:a16="http://schemas.microsoft.com/office/drawing/2014/main" id="{3CEE438C-A883-4BBF-9285-0B47BE0AFA29}"/>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2472270F-84DA-416D-B863-A8B6B7510CFF}"/>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28233827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2E4A0-4DDA-4B95-B436-EE42C97DBE24}"/>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FA5C32C8-2337-42CF-B199-EFCC31A9F61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85994B2B-7C46-4E13-AEB4-4009893C7616}"/>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5" name="Footer Placeholder 4">
            <a:extLst>
              <a:ext uri="{FF2B5EF4-FFF2-40B4-BE49-F238E27FC236}">
                <a16:creationId xmlns:a16="http://schemas.microsoft.com/office/drawing/2014/main" id="{2BFCCB5D-8A0C-4235-9B3A-B0848A44520B}"/>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B54E04E4-368E-4873-A854-F49BD3926AFB}"/>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30760337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0BC87A-CC74-43F2-AE22-D66B1D4A511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CC68E837-DF5E-4C0D-A4A9-35EE084E391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89D7ACF0-7FD0-440F-AA2C-2AAB5F889D03}"/>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5" name="Footer Placeholder 4">
            <a:extLst>
              <a:ext uri="{FF2B5EF4-FFF2-40B4-BE49-F238E27FC236}">
                <a16:creationId xmlns:a16="http://schemas.microsoft.com/office/drawing/2014/main" id="{ADE1DE33-FEF6-44EC-A55D-4C5424ED7821}"/>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20C18DA0-A453-454D-8191-5074712C5E1E}"/>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9250409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CF57FF-F734-4A55-AF41-B3A1B99AEA74}"/>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7832243B-7460-474E-89C2-BAE93C0AD3E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42CA28A7-CFC3-48A5-9DAF-C5D9D5586611}"/>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5" name="Footer Placeholder 4">
            <a:extLst>
              <a:ext uri="{FF2B5EF4-FFF2-40B4-BE49-F238E27FC236}">
                <a16:creationId xmlns:a16="http://schemas.microsoft.com/office/drawing/2014/main" id="{66D640EC-2EE0-4537-AE18-1467C36CF16C}"/>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AFA8D1F2-D293-4D3F-8C43-95753EB46A2B}"/>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1368238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5B4EC-94E0-4F5B-9D07-952251817F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C014379D-07EB-41B4-A3B4-E288B79C76A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DA7B35C-D8F5-4BCF-98BB-F6553FE7EABF}"/>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5" name="Footer Placeholder 4">
            <a:extLst>
              <a:ext uri="{FF2B5EF4-FFF2-40B4-BE49-F238E27FC236}">
                <a16:creationId xmlns:a16="http://schemas.microsoft.com/office/drawing/2014/main" id="{A6FC9EF6-C644-4D91-A0EC-303A4EA5907F}"/>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CF4CC295-5639-4C82-A2D4-011BFDD0A392}"/>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11327147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2B95DE-2906-4FC6-9FB7-A47F5BF7B0E9}"/>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DF48716B-E243-44EF-A976-C41F66DB776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E459A937-6301-4B66-89BE-9AED6E3D233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15BF3161-A838-4898-A113-2CA7D5F872A0}"/>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6" name="Footer Placeholder 5">
            <a:extLst>
              <a:ext uri="{FF2B5EF4-FFF2-40B4-BE49-F238E27FC236}">
                <a16:creationId xmlns:a16="http://schemas.microsoft.com/office/drawing/2014/main" id="{DFECC6FE-270F-4AF1-8DC3-41E8AAB28BB7}"/>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6F8AEE78-0DEB-44F2-A539-3D1C2D627BFB}"/>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877142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663652-6482-4E36-9B28-7A50411EB779}"/>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0A50D58B-FE5D-4776-9B4D-33266A814D5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FC085C-3121-4CB1-AC16-B3ADBFC035A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C8B49323-B60F-4C6C-AE42-B962316398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6EA89-C931-41F5-8E48-053D99D31A7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1516E344-FD44-4AE7-9A2E-DAB11E50E0FF}"/>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8" name="Footer Placeholder 7">
            <a:extLst>
              <a:ext uri="{FF2B5EF4-FFF2-40B4-BE49-F238E27FC236}">
                <a16:creationId xmlns:a16="http://schemas.microsoft.com/office/drawing/2014/main" id="{02187C9A-2F2E-4CB9-BFCE-831C3F612535}"/>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0AB0C9C5-B764-498F-AFCD-8B5796CFD9F3}"/>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946037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3A5A7-CB9B-4118-AC24-5712166D630D}"/>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B134274E-85C1-4AE4-AF89-C8DBA92C5832}"/>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4" name="Footer Placeholder 3">
            <a:extLst>
              <a:ext uri="{FF2B5EF4-FFF2-40B4-BE49-F238E27FC236}">
                <a16:creationId xmlns:a16="http://schemas.microsoft.com/office/drawing/2014/main" id="{7CF388D0-E579-4302-BDE3-206DFEEF9834}"/>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4F0B9D7C-B1CE-4B1F-8323-531FEC184383}"/>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4473045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90E8E1-0ADA-4646-BFDD-8D5BCE232B39}"/>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3" name="Footer Placeholder 2">
            <a:extLst>
              <a:ext uri="{FF2B5EF4-FFF2-40B4-BE49-F238E27FC236}">
                <a16:creationId xmlns:a16="http://schemas.microsoft.com/office/drawing/2014/main" id="{700AFA7B-0E41-4037-BD19-ED0591B46141}"/>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B9B2812A-9E4A-4D87-8169-E2261E82BCBB}"/>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6138609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F27A70-2ADB-4481-B2A4-EA7442389F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89A003EB-1C91-4A43-B7E9-C7F7E215EEE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B36C511A-55CB-4415-9397-04AC4B0713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0F447B-C3B2-44AC-AFCD-C5F20CDBABAA}"/>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6" name="Footer Placeholder 5">
            <a:extLst>
              <a:ext uri="{FF2B5EF4-FFF2-40B4-BE49-F238E27FC236}">
                <a16:creationId xmlns:a16="http://schemas.microsoft.com/office/drawing/2014/main" id="{18AF040C-CE3D-485B-A82C-DFC2532589B8}"/>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28190897-121B-48A0-9465-CFD00A8C908D}"/>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19574653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6B96D9-35B7-4B18-8EB4-49A89E65094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B7E8FA58-41AC-4F49-B19F-814B53F04C2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9BD4C939-6031-400B-9D8B-8F0781DAD1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16BC1AF-1606-45DB-B694-D4ADB405FCA6}"/>
              </a:ext>
            </a:extLst>
          </p:cNvPr>
          <p:cNvSpPr>
            <a:spLocks noGrp="1"/>
          </p:cNvSpPr>
          <p:nvPr>
            <p:ph type="dt" sz="half" idx="10"/>
          </p:nvPr>
        </p:nvSpPr>
        <p:spPr/>
        <p:txBody>
          <a:bodyPr/>
          <a:lstStyle/>
          <a:p>
            <a:fld id="{374A13CD-DAAE-47D9-BFE0-4B47ECBD5AB1}" type="datetimeFigureOut">
              <a:rPr lang="en-SG" smtClean="0"/>
              <a:t>3/4/2021</a:t>
            </a:fld>
            <a:endParaRPr lang="en-SG"/>
          </a:p>
        </p:txBody>
      </p:sp>
      <p:sp>
        <p:nvSpPr>
          <p:cNvPr id="6" name="Footer Placeholder 5">
            <a:extLst>
              <a:ext uri="{FF2B5EF4-FFF2-40B4-BE49-F238E27FC236}">
                <a16:creationId xmlns:a16="http://schemas.microsoft.com/office/drawing/2014/main" id="{71E43A19-4B1F-4A20-8D05-853A664BF789}"/>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653913BA-A863-4CF9-9E73-7931410245A9}"/>
              </a:ext>
            </a:extLst>
          </p:cNvPr>
          <p:cNvSpPr>
            <a:spLocks noGrp="1"/>
          </p:cNvSpPr>
          <p:nvPr>
            <p:ph type="sldNum" sz="quarter" idx="12"/>
          </p:nvPr>
        </p:nvSpPr>
        <p:spPr/>
        <p:txBody>
          <a:bodyPr/>
          <a:lstStyle/>
          <a:p>
            <a:fld id="{1F3CE800-5D6E-4BE2-9244-49D16991779F}" type="slidenum">
              <a:rPr lang="en-SG" smtClean="0"/>
              <a:t>‹#›</a:t>
            </a:fld>
            <a:endParaRPr lang="en-SG"/>
          </a:p>
        </p:txBody>
      </p:sp>
    </p:spTree>
    <p:extLst>
      <p:ext uri="{BB962C8B-B14F-4D97-AF65-F5344CB8AC3E}">
        <p14:creationId xmlns:p14="http://schemas.microsoft.com/office/powerpoint/2010/main" val="3451045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98BF3C-163A-44C2-B2BB-C0544D7558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823A2185-E75E-42B5-8625-16E627890A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147F4418-8669-451D-893C-D3B3D9B907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4A13CD-DAAE-47D9-BFE0-4B47ECBD5AB1}" type="datetimeFigureOut">
              <a:rPr lang="en-SG" smtClean="0"/>
              <a:t>3/4/2021</a:t>
            </a:fld>
            <a:endParaRPr lang="en-SG"/>
          </a:p>
        </p:txBody>
      </p:sp>
      <p:sp>
        <p:nvSpPr>
          <p:cNvPr id="5" name="Footer Placeholder 4">
            <a:extLst>
              <a:ext uri="{FF2B5EF4-FFF2-40B4-BE49-F238E27FC236}">
                <a16:creationId xmlns:a16="http://schemas.microsoft.com/office/drawing/2014/main" id="{CD31B631-18CE-40F8-93B0-F0420C25A4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4401156E-039B-4F82-BA38-2DA65D43E2E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3CE800-5D6E-4BE2-9244-49D16991779F}" type="slidenum">
              <a:rPr lang="en-SG" smtClean="0"/>
              <a:t>‹#›</a:t>
            </a:fld>
            <a:endParaRPr lang="en-SG"/>
          </a:p>
        </p:txBody>
      </p:sp>
    </p:spTree>
    <p:extLst>
      <p:ext uri="{BB962C8B-B14F-4D97-AF65-F5344CB8AC3E}">
        <p14:creationId xmlns:p14="http://schemas.microsoft.com/office/powerpoint/2010/main" val="39057260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3B8EBD-93C2-42C3-BAB0-3061DD91B7D1}"/>
              </a:ext>
            </a:extLst>
          </p:cNvPr>
          <p:cNvPicPr>
            <a:picLocks noChangeAspect="1"/>
          </p:cNvPicPr>
          <p:nvPr/>
        </p:nvPicPr>
        <p:blipFill>
          <a:blip r:embed="rId2"/>
          <a:stretch>
            <a:fillRect/>
          </a:stretch>
        </p:blipFill>
        <p:spPr>
          <a:xfrm>
            <a:off x="0" y="0"/>
            <a:ext cx="4738722" cy="3176611"/>
          </a:xfrm>
          <a:prstGeom prst="rect">
            <a:avLst/>
          </a:prstGeom>
        </p:spPr>
      </p:pic>
      <p:pic>
        <p:nvPicPr>
          <p:cNvPr id="7" name="Picture 6">
            <a:extLst>
              <a:ext uri="{FF2B5EF4-FFF2-40B4-BE49-F238E27FC236}">
                <a16:creationId xmlns:a16="http://schemas.microsoft.com/office/drawing/2014/main" id="{D2D5E394-CBF7-4F0B-A036-642CB8C2CB57}"/>
              </a:ext>
            </a:extLst>
          </p:cNvPr>
          <p:cNvPicPr>
            <a:picLocks noChangeAspect="1"/>
          </p:cNvPicPr>
          <p:nvPr/>
        </p:nvPicPr>
        <p:blipFill>
          <a:blip r:embed="rId3"/>
          <a:stretch>
            <a:fillRect/>
          </a:stretch>
        </p:blipFill>
        <p:spPr>
          <a:xfrm>
            <a:off x="4738722" y="0"/>
            <a:ext cx="5791242" cy="3695727"/>
          </a:xfrm>
          <a:prstGeom prst="rect">
            <a:avLst/>
          </a:prstGeom>
        </p:spPr>
      </p:pic>
    </p:spTree>
    <p:extLst>
      <p:ext uri="{BB962C8B-B14F-4D97-AF65-F5344CB8AC3E}">
        <p14:creationId xmlns:p14="http://schemas.microsoft.com/office/powerpoint/2010/main" val="30566623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87D0406-DE2C-454D-92A4-B205EE3ECF73}"/>
              </a:ext>
            </a:extLst>
          </p:cNvPr>
          <p:cNvPicPr>
            <a:picLocks noChangeAspect="1"/>
          </p:cNvPicPr>
          <p:nvPr/>
        </p:nvPicPr>
        <p:blipFill>
          <a:blip r:embed="rId3"/>
          <a:stretch>
            <a:fillRect/>
          </a:stretch>
        </p:blipFill>
        <p:spPr>
          <a:xfrm>
            <a:off x="0" y="22345"/>
            <a:ext cx="12192000" cy="6813310"/>
          </a:xfrm>
          <a:prstGeom prst="rect">
            <a:avLst/>
          </a:prstGeom>
        </p:spPr>
      </p:pic>
    </p:spTree>
    <p:extLst>
      <p:ext uri="{BB962C8B-B14F-4D97-AF65-F5344CB8AC3E}">
        <p14:creationId xmlns:p14="http://schemas.microsoft.com/office/powerpoint/2010/main" val="24567044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458F737-1005-4383-8052-C2FD563EFF03}"/>
              </a:ext>
            </a:extLst>
          </p:cNvPr>
          <p:cNvPicPr>
            <a:picLocks noChangeAspect="1"/>
          </p:cNvPicPr>
          <p:nvPr/>
        </p:nvPicPr>
        <p:blipFill>
          <a:blip r:embed="rId3"/>
          <a:stretch>
            <a:fillRect/>
          </a:stretch>
        </p:blipFill>
        <p:spPr>
          <a:xfrm>
            <a:off x="0" y="39306"/>
            <a:ext cx="12192000" cy="6779387"/>
          </a:xfrm>
          <a:prstGeom prst="rect">
            <a:avLst/>
          </a:prstGeom>
        </p:spPr>
      </p:pic>
    </p:spTree>
    <p:extLst>
      <p:ext uri="{BB962C8B-B14F-4D97-AF65-F5344CB8AC3E}">
        <p14:creationId xmlns:p14="http://schemas.microsoft.com/office/powerpoint/2010/main" val="28709608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9098DAE-BB84-4091-BBE6-E5DFFAD205C7}"/>
              </a:ext>
            </a:extLst>
          </p:cNvPr>
          <p:cNvPicPr>
            <a:picLocks noChangeAspect="1"/>
          </p:cNvPicPr>
          <p:nvPr/>
        </p:nvPicPr>
        <p:blipFill>
          <a:blip r:embed="rId3"/>
          <a:stretch>
            <a:fillRect/>
          </a:stretch>
        </p:blipFill>
        <p:spPr>
          <a:xfrm>
            <a:off x="0" y="26899"/>
            <a:ext cx="12192000" cy="6804202"/>
          </a:xfrm>
          <a:prstGeom prst="rect">
            <a:avLst/>
          </a:prstGeom>
        </p:spPr>
      </p:pic>
    </p:spTree>
    <p:extLst>
      <p:ext uri="{BB962C8B-B14F-4D97-AF65-F5344CB8AC3E}">
        <p14:creationId xmlns:p14="http://schemas.microsoft.com/office/powerpoint/2010/main" val="2966736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EE97A4-627E-4FD4-BBB7-699CEDEB2D05}"/>
              </a:ext>
            </a:extLst>
          </p:cNvPr>
          <p:cNvPicPr>
            <a:picLocks noChangeAspect="1"/>
          </p:cNvPicPr>
          <p:nvPr/>
        </p:nvPicPr>
        <p:blipFill>
          <a:blip r:embed="rId3"/>
          <a:stretch>
            <a:fillRect/>
          </a:stretch>
        </p:blipFill>
        <p:spPr>
          <a:xfrm>
            <a:off x="0" y="0"/>
            <a:ext cx="6534198" cy="3224236"/>
          </a:xfrm>
          <a:prstGeom prst="rect">
            <a:avLst/>
          </a:prstGeom>
        </p:spPr>
      </p:pic>
      <p:pic>
        <p:nvPicPr>
          <p:cNvPr id="5" name="Picture 4">
            <a:extLst>
              <a:ext uri="{FF2B5EF4-FFF2-40B4-BE49-F238E27FC236}">
                <a16:creationId xmlns:a16="http://schemas.microsoft.com/office/drawing/2014/main" id="{EE4DFE30-5946-443D-BAB7-35337F636D51}"/>
              </a:ext>
            </a:extLst>
          </p:cNvPr>
          <p:cNvPicPr>
            <a:picLocks noChangeAspect="1"/>
          </p:cNvPicPr>
          <p:nvPr/>
        </p:nvPicPr>
        <p:blipFill>
          <a:blip r:embed="rId4"/>
          <a:stretch>
            <a:fillRect/>
          </a:stretch>
        </p:blipFill>
        <p:spPr>
          <a:xfrm>
            <a:off x="0" y="3633765"/>
            <a:ext cx="6591348" cy="3224236"/>
          </a:xfrm>
          <a:prstGeom prst="rect">
            <a:avLst/>
          </a:prstGeom>
        </p:spPr>
      </p:pic>
    </p:spTree>
    <p:extLst>
      <p:ext uri="{BB962C8B-B14F-4D97-AF65-F5344CB8AC3E}">
        <p14:creationId xmlns:p14="http://schemas.microsoft.com/office/powerpoint/2010/main" val="42157295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13C30B5-3184-4E69-A7AF-991AF901A815}"/>
              </a:ext>
            </a:extLst>
          </p:cNvPr>
          <p:cNvPicPr>
            <a:picLocks noChangeAspect="1"/>
          </p:cNvPicPr>
          <p:nvPr/>
        </p:nvPicPr>
        <p:blipFill>
          <a:blip r:embed="rId3"/>
          <a:stretch>
            <a:fillRect/>
          </a:stretch>
        </p:blipFill>
        <p:spPr>
          <a:xfrm>
            <a:off x="0" y="0"/>
            <a:ext cx="6400847" cy="3219474"/>
          </a:xfrm>
          <a:prstGeom prst="rect">
            <a:avLst/>
          </a:prstGeom>
        </p:spPr>
      </p:pic>
      <p:pic>
        <p:nvPicPr>
          <p:cNvPr id="5" name="Picture 4">
            <a:extLst>
              <a:ext uri="{FF2B5EF4-FFF2-40B4-BE49-F238E27FC236}">
                <a16:creationId xmlns:a16="http://schemas.microsoft.com/office/drawing/2014/main" id="{AE2E1D8E-82D4-4A15-8426-4AD26AFAF721}"/>
              </a:ext>
            </a:extLst>
          </p:cNvPr>
          <p:cNvPicPr>
            <a:picLocks noChangeAspect="1"/>
          </p:cNvPicPr>
          <p:nvPr/>
        </p:nvPicPr>
        <p:blipFill>
          <a:blip r:embed="rId4"/>
          <a:stretch>
            <a:fillRect/>
          </a:stretch>
        </p:blipFill>
        <p:spPr>
          <a:xfrm>
            <a:off x="0" y="3633764"/>
            <a:ext cx="6386559" cy="3224236"/>
          </a:xfrm>
          <a:prstGeom prst="rect">
            <a:avLst/>
          </a:prstGeom>
        </p:spPr>
      </p:pic>
    </p:spTree>
    <p:extLst>
      <p:ext uri="{BB962C8B-B14F-4D97-AF65-F5344CB8AC3E}">
        <p14:creationId xmlns:p14="http://schemas.microsoft.com/office/powerpoint/2010/main" val="9864772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D66062B-2891-4D41-A93B-1E782D5B5F0C}"/>
              </a:ext>
            </a:extLst>
          </p:cNvPr>
          <p:cNvPicPr>
            <a:picLocks noChangeAspect="1"/>
          </p:cNvPicPr>
          <p:nvPr/>
        </p:nvPicPr>
        <p:blipFill>
          <a:blip r:embed="rId3"/>
          <a:stretch>
            <a:fillRect/>
          </a:stretch>
        </p:blipFill>
        <p:spPr>
          <a:xfrm>
            <a:off x="0" y="0"/>
            <a:ext cx="6186533" cy="3214711"/>
          </a:xfrm>
          <a:prstGeom prst="rect">
            <a:avLst/>
          </a:prstGeom>
        </p:spPr>
      </p:pic>
    </p:spTree>
    <p:extLst>
      <p:ext uri="{BB962C8B-B14F-4D97-AF65-F5344CB8AC3E}">
        <p14:creationId xmlns:p14="http://schemas.microsoft.com/office/powerpoint/2010/main" val="26822524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007A7A4-A15B-4D50-AF68-FEE579D9A707}"/>
              </a:ext>
            </a:extLst>
          </p:cNvPr>
          <p:cNvPicPr>
            <a:picLocks noChangeAspect="1"/>
          </p:cNvPicPr>
          <p:nvPr/>
        </p:nvPicPr>
        <p:blipFill>
          <a:blip r:embed="rId3"/>
          <a:stretch>
            <a:fillRect/>
          </a:stretch>
        </p:blipFill>
        <p:spPr>
          <a:xfrm>
            <a:off x="6096000" y="0"/>
            <a:ext cx="6096000" cy="4921569"/>
          </a:xfrm>
          <a:prstGeom prst="rect">
            <a:avLst/>
          </a:prstGeom>
        </p:spPr>
      </p:pic>
      <p:pic>
        <p:nvPicPr>
          <p:cNvPr id="7" name="Picture 6">
            <a:extLst>
              <a:ext uri="{FF2B5EF4-FFF2-40B4-BE49-F238E27FC236}">
                <a16:creationId xmlns:a16="http://schemas.microsoft.com/office/drawing/2014/main" id="{027E992B-67EF-4FD5-A5F2-61C97209D437}"/>
              </a:ext>
            </a:extLst>
          </p:cNvPr>
          <p:cNvPicPr>
            <a:picLocks noChangeAspect="1"/>
          </p:cNvPicPr>
          <p:nvPr/>
        </p:nvPicPr>
        <p:blipFill>
          <a:blip r:embed="rId4"/>
          <a:stretch>
            <a:fillRect/>
          </a:stretch>
        </p:blipFill>
        <p:spPr>
          <a:xfrm>
            <a:off x="0" y="0"/>
            <a:ext cx="6095999" cy="4912550"/>
          </a:xfrm>
          <a:prstGeom prst="rect">
            <a:avLst/>
          </a:prstGeom>
        </p:spPr>
      </p:pic>
    </p:spTree>
    <p:extLst>
      <p:ext uri="{BB962C8B-B14F-4D97-AF65-F5344CB8AC3E}">
        <p14:creationId xmlns:p14="http://schemas.microsoft.com/office/powerpoint/2010/main" val="320806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E42C575-DF30-4AF0-9E66-4EC93A3A4306}"/>
              </a:ext>
            </a:extLst>
          </p:cNvPr>
          <p:cNvPicPr>
            <a:picLocks noChangeAspect="1"/>
          </p:cNvPicPr>
          <p:nvPr/>
        </p:nvPicPr>
        <p:blipFill>
          <a:blip r:embed="rId3"/>
          <a:stretch>
            <a:fillRect/>
          </a:stretch>
        </p:blipFill>
        <p:spPr>
          <a:xfrm>
            <a:off x="0" y="0"/>
            <a:ext cx="6605636" cy="3424263"/>
          </a:xfrm>
          <a:prstGeom prst="rect">
            <a:avLst/>
          </a:prstGeom>
        </p:spPr>
      </p:pic>
      <p:pic>
        <p:nvPicPr>
          <p:cNvPr id="5" name="Picture 4">
            <a:extLst>
              <a:ext uri="{FF2B5EF4-FFF2-40B4-BE49-F238E27FC236}">
                <a16:creationId xmlns:a16="http://schemas.microsoft.com/office/drawing/2014/main" id="{A5D215F3-DC64-4667-A32C-D0B9C4B5E680}"/>
              </a:ext>
            </a:extLst>
          </p:cNvPr>
          <p:cNvPicPr>
            <a:picLocks noChangeAspect="1"/>
          </p:cNvPicPr>
          <p:nvPr/>
        </p:nvPicPr>
        <p:blipFill>
          <a:blip r:embed="rId4"/>
          <a:stretch>
            <a:fillRect/>
          </a:stretch>
        </p:blipFill>
        <p:spPr>
          <a:xfrm>
            <a:off x="4763" y="3538513"/>
            <a:ext cx="6600873" cy="3319487"/>
          </a:xfrm>
          <a:prstGeom prst="rect">
            <a:avLst/>
          </a:prstGeom>
        </p:spPr>
      </p:pic>
    </p:spTree>
    <p:extLst>
      <p:ext uri="{BB962C8B-B14F-4D97-AF65-F5344CB8AC3E}">
        <p14:creationId xmlns:p14="http://schemas.microsoft.com/office/powerpoint/2010/main" val="27338191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40C022-FF90-4C0C-885F-59D906716D4E}"/>
              </a:ext>
            </a:extLst>
          </p:cNvPr>
          <p:cNvPicPr>
            <a:picLocks noChangeAspect="1"/>
          </p:cNvPicPr>
          <p:nvPr/>
        </p:nvPicPr>
        <p:blipFill>
          <a:blip r:embed="rId3"/>
          <a:stretch>
            <a:fillRect/>
          </a:stretch>
        </p:blipFill>
        <p:spPr>
          <a:xfrm>
            <a:off x="0" y="0"/>
            <a:ext cx="6534198" cy="3324249"/>
          </a:xfrm>
          <a:prstGeom prst="rect">
            <a:avLst/>
          </a:prstGeom>
        </p:spPr>
      </p:pic>
    </p:spTree>
    <p:extLst>
      <p:ext uri="{BB962C8B-B14F-4D97-AF65-F5344CB8AC3E}">
        <p14:creationId xmlns:p14="http://schemas.microsoft.com/office/powerpoint/2010/main" val="15924859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C1259BE-6EA9-4A34-B83A-1DE7577F172D}"/>
              </a:ext>
            </a:extLst>
          </p:cNvPr>
          <p:cNvPicPr>
            <a:picLocks noChangeAspect="1"/>
          </p:cNvPicPr>
          <p:nvPr/>
        </p:nvPicPr>
        <p:blipFill>
          <a:blip r:embed="rId3"/>
          <a:stretch>
            <a:fillRect/>
          </a:stretch>
        </p:blipFill>
        <p:spPr>
          <a:xfrm>
            <a:off x="0" y="0"/>
            <a:ext cx="5219738" cy="847731"/>
          </a:xfrm>
          <a:prstGeom prst="rect">
            <a:avLst/>
          </a:prstGeom>
        </p:spPr>
      </p:pic>
      <p:pic>
        <p:nvPicPr>
          <p:cNvPr id="4" name="Picture 3">
            <a:extLst>
              <a:ext uri="{FF2B5EF4-FFF2-40B4-BE49-F238E27FC236}">
                <a16:creationId xmlns:a16="http://schemas.microsoft.com/office/drawing/2014/main" id="{A68B5A1D-100C-452B-8013-9DA7C04DF48D}"/>
              </a:ext>
            </a:extLst>
          </p:cNvPr>
          <p:cNvPicPr>
            <a:picLocks noChangeAspect="1"/>
          </p:cNvPicPr>
          <p:nvPr/>
        </p:nvPicPr>
        <p:blipFill>
          <a:blip r:embed="rId4"/>
          <a:stretch>
            <a:fillRect/>
          </a:stretch>
        </p:blipFill>
        <p:spPr>
          <a:xfrm>
            <a:off x="0" y="847731"/>
            <a:ext cx="6610398" cy="3333774"/>
          </a:xfrm>
          <a:prstGeom prst="rect">
            <a:avLst/>
          </a:prstGeom>
        </p:spPr>
      </p:pic>
    </p:spTree>
    <p:extLst>
      <p:ext uri="{BB962C8B-B14F-4D97-AF65-F5344CB8AC3E}">
        <p14:creationId xmlns:p14="http://schemas.microsoft.com/office/powerpoint/2010/main" val="34339905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130AEB8-07DD-43CB-8B83-6209C21AB5B0}"/>
              </a:ext>
            </a:extLst>
          </p:cNvPr>
          <p:cNvPicPr>
            <a:picLocks noChangeAspect="1"/>
          </p:cNvPicPr>
          <p:nvPr/>
        </p:nvPicPr>
        <p:blipFill>
          <a:blip r:embed="rId2"/>
          <a:stretch>
            <a:fillRect/>
          </a:stretch>
        </p:blipFill>
        <p:spPr>
          <a:xfrm>
            <a:off x="2630618" y="0"/>
            <a:ext cx="6930763" cy="6858000"/>
          </a:xfrm>
          <a:prstGeom prst="rect">
            <a:avLst/>
          </a:prstGeom>
        </p:spPr>
      </p:pic>
    </p:spTree>
    <p:extLst>
      <p:ext uri="{BB962C8B-B14F-4D97-AF65-F5344CB8AC3E}">
        <p14:creationId xmlns:p14="http://schemas.microsoft.com/office/powerpoint/2010/main" val="26921622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BE921D79-455D-4C3E-9B0E-F806FC48EE05}"/>
              </a:ext>
            </a:extLst>
          </p:cNvPr>
          <p:cNvGrpSpPr/>
          <p:nvPr/>
        </p:nvGrpSpPr>
        <p:grpSpPr>
          <a:xfrm>
            <a:off x="1473155" y="0"/>
            <a:ext cx="9245691" cy="6858000"/>
            <a:chOff x="2851570" y="0"/>
            <a:chExt cx="9245691" cy="6858000"/>
          </a:xfrm>
        </p:grpSpPr>
        <p:pic>
          <p:nvPicPr>
            <p:cNvPr id="2" name="Picture 1">
              <a:extLst>
                <a:ext uri="{FF2B5EF4-FFF2-40B4-BE49-F238E27FC236}">
                  <a16:creationId xmlns:a16="http://schemas.microsoft.com/office/drawing/2014/main" id="{48A83543-F046-4DEE-8396-2F755F74A4B9}"/>
                </a:ext>
              </a:extLst>
            </p:cNvPr>
            <p:cNvPicPr>
              <a:picLocks noChangeAspect="1"/>
            </p:cNvPicPr>
            <p:nvPr/>
          </p:nvPicPr>
          <p:blipFill rotWithShape="1">
            <a:blip r:embed="rId2"/>
            <a:srcRect r="75265"/>
            <a:stretch/>
          </p:blipFill>
          <p:spPr>
            <a:xfrm>
              <a:off x="2857275" y="379495"/>
              <a:ext cx="2211160" cy="4382323"/>
            </a:xfrm>
            <a:prstGeom prst="rect">
              <a:avLst/>
            </a:prstGeom>
          </p:spPr>
        </p:pic>
        <p:pic>
          <p:nvPicPr>
            <p:cNvPr id="3" name="Picture 2">
              <a:extLst>
                <a:ext uri="{FF2B5EF4-FFF2-40B4-BE49-F238E27FC236}">
                  <a16:creationId xmlns:a16="http://schemas.microsoft.com/office/drawing/2014/main" id="{DC03A9C8-D092-419A-AD9B-C2E0031A55D9}"/>
                </a:ext>
              </a:extLst>
            </p:cNvPr>
            <p:cNvPicPr>
              <a:picLocks noChangeAspect="1"/>
            </p:cNvPicPr>
            <p:nvPr/>
          </p:nvPicPr>
          <p:blipFill>
            <a:blip r:embed="rId3"/>
            <a:stretch>
              <a:fillRect/>
            </a:stretch>
          </p:blipFill>
          <p:spPr>
            <a:xfrm>
              <a:off x="6367540" y="4023809"/>
              <a:ext cx="3516956" cy="2834191"/>
            </a:xfrm>
            <a:prstGeom prst="rect">
              <a:avLst/>
            </a:prstGeom>
          </p:spPr>
        </p:pic>
        <p:pic>
          <p:nvPicPr>
            <p:cNvPr id="4" name="Picture 3">
              <a:extLst>
                <a:ext uri="{FF2B5EF4-FFF2-40B4-BE49-F238E27FC236}">
                  <a16:creationId xmlns:a16="http://schemas.microsoft.com/office/drawing/2014/main" id="{C4CF659F-B6FC-4CFA-9C83-4890670ECF10}"/>
                </a:ext>
              </a:extLst>
            </p:cNvPr>
            <p:cNvPicPr>
              <a:picLocks noChangeAspect="1"/>
            </p:cNvPicPr>
            <p:nvPr/>
          </p:nvPicPr>
          <p:blipFill>
            <a:blip r:embed="rId4"/>
            <a:stretch>
              <a:fillRect/>
            </a:stretch>
          </p:blipFill>
          <p:spPr>
            <a:xfrm>
              <a:off x="5166356" y="0"/>
              <a:ext cx="6930905" cy="3853944"/>
            </a:xfrm>
            <a:prstGeom prst="rect">
              <a:avLst/>
            </a:prstGeom>
          </p:spPr>
        </p:pic>
        <p:pic>
          <p:nvPicPr>
            <p:cNvPr id="5" name="Picture 4">
              <a:extLst>
                <a:ext uri="{FF2B5EF4-FFF2-40B4-BE49-F238E27FC236}">
                  <a16:creationId xmlns:a16="http://schemas.microsoft.com/office/drawing/2014/main" id="{B65C133B-2C0F-4B08-BD24-BB68A6EAD850}"/>
                </a:ext>
              </a:extLst>
            </p:cNvPr>
            <p:cNvPicPr>
              <a:picLocks noChangeAspect="1"/>
            </p:cNvPicPr>
            <p:nvPr/>
          </p:nvPicPr>
          <p:blipFill rotWithShape="1">
            <a:blip r:embed="rId2"/>
            <a:srcRect t="92402" r="75265"/>
            <a:stretch/>
          </p:blipFill>
          <p:spPr>
            <a:xfrm>
              <a:off x="2860214" y="5134476"/>
              <a:ext cx="2211160" cy="332971"/>
            </a:xfrm>
            <a:prstGeom prst="rect">
              <a:avLst/>
            </a:prstGeom>
          </p:spPr>
        </p:pic>
        <p:pic>
          <p:nvPicPr>
            <p:cNvPr id="6" name="Picture 5">
              <a:extLst>
                <a:ext uri="{FF2B5EF4-FFF2-40B4-BE49-F238E27FC236}">
                  <a16:creationId xmlns:a16="http://schemas.microsoft.com/office/drawing/2014/main" id="{DDAFC46B-E682-45AF-AB5B-5BB34BDE35CC}"/>
                </a:ext>
              </a:extLst>
            </p:cNvPr>
            <p:cNvPicPr>
              <a:picLocks noChangeAspect="1"/>
            </p:cNvPicPr>
            <p:nvPr/>
          </p:nvPicPr>
          <p:blipFill rotWithShape="1">
            <a:blip r:embed="rId2"/>
            <a:srcRect t="92402" r="75265"/>
            <a:stretch/>
          </p:blipFill>
          <p:spPr>
            <a:xfrm>
              <a:off x="2860214" y="5571360"/>
              <a:ext cx="2211160" cy="332971"/>
            </a:xfrm>
            <a:prstGeom prst="rect">
              <a:avLst/>
            </a:prstGeom>
          </p:spPr>
        </p:pic>
        <p:sp>
          <p:nvSpPr>
            <p:cNvPr id="7" name="TextBox 6">
              <a:extLst>
                <a:ext uri="{FF2B5EF4-FFF2-40B4-BE49-F238E27FC236}">
                  <a16:creationId xmlns:a16="http://schemas.microsoft.com/office/drawing/2014/main" id="{3279FE41-15AC-41C1-9E79-95097D02A5BB}"/>
                </a:ext>
              </a:extLst>
            </p:cNvPr>
            <p:cNvSpPr txBox="1"/>
            <p:nvPr/>
          </p:nvSpPr>
          <p:spPr>
            <a:xfrm>
              <a:off x="2851570" y="10163"/>
              <a:ext cx="814582" cy="369332"/>
            </a:xfrm>
            <a:prstGeom prst="rect">
              <a:avLst/>
            </a:prstGeom>
            <a:noFill/>
          </p:spPr>
          <p:txBody>
            <a:bodyPr wrap="none" rtlCol="0">
              <a:spAutoFit/>
            </a:bodyPr>
            <a:lstStyle/>
            <a:p>
              <a:r>
                <a:rPr lang="en-SG" dirty="0"/>
                <a:t>Filters:</a:t>
              </a:r>
            </a:p>
          </p:txBody>
        </p:sp>
        <p:sp>
          <p:nvSpPr>
            <p:cNvPr id="8" name="TextBox 7">
              <a:extLst>
                <a:ext uri="{FF2B5EF4-FFF2-40B4-BE49-F238E27FC236}">
                  <a16:creationId xmlns:a16="http://schemas.microsoft.com/office/drawing/2014/main" id="{E57FF121-00ED-4792-92E9-3CC0FC787800}"/>
                </a:ext>
              </a:extLst>
            </p:cNvPr>
            <p:cNvSpPr txBox="1"/>
            <p:nvPr/>
          </p:nvSpPr>
          <p:spPr>
            <a:xfrm>
              <a:off x="2851570" y="4761818"/>
              <a:ext cx="1311834" cy="369332"/>
            </a:xfrm>
            <a:prstGeom prst="rect">
              <a:avLst/>
            </a:prstGeom>
            <a:noFill/>
          </p:spPr>
          <p:txBody>
            <a:bodyPr wrap="none" rtlCol="0">
              <a:spAutoFit/>
            </a:bodyPr>
            <a:lstStyle/>
            <a:p>
              <a:r>
                <a:rPr lang="en-SG" dirty="0"/>
                <a:t>Parameters:</a:t>
              </a:r>
            </a:p>
          </p:txBody>
        </p:sp>
        <p:sp>
          <p:nvSpPr>
            <p:cNvPr id="9" name="TextBox 8">
              <a:extLst>
                <a:ext uri="{FF2B5EF4-FFF2-40B4-BE49-F238E27FC236}">
                  <a16:creationId xmlns:a16="http://schemas.microsoft.com/office/drawing/2014/main" id="{AC65FB62-6D5A-45CC-8F68-5E77E4D6C619}"/>
                </a:ext>
              </a:extLst>
            </p:cNvPr>
            <p:cNvSpPr txBox="1"/>
            <p:nvPr/>
          </p:nvSpPr>
          <p:spPr>
            <a:xfrm>
              <a:off x="2922718" y="5179294"/>
              <a:ext cx="1271502" cy="246221"/>
            </a:xfrm>
            <a:prstGeom prst="rect">
              <a:avLst/>
            </a:prstGeom>
            <a:noFill/>
          </p:spPr>
          <p:txBody>
            <a:bodyPr wrap="none" rtlCol="0">
              <a:spAutoFit/>
            </a:bodyPr>
            <a:lstStyle/>
            <a:p>
              <a:r>
                <a:rPr lang="en-SG" sz="1000" dirty="0"/>
                <a:t>Employment Growth</a:t>
              </a:r>
            </a:p>
          </p:txBody>
        </p:sp>
        <p:sp>
          <p:nvSpPr>
            <p:cNvPr id="10" name="TextBox 9">
              <a:extLst>
                <a:ext uri="{FF2B5EF4-FFF2-40B4-BE49-F238E27FC236}">
                  <a16:creationId xmlns:a16="http://schemas.microsoft.com/office/drawing/2014/main" id="{0EA7B6B7-784C-48ED-9689-8C1F4B61CA6C}"/>
                </a:ext>
              </a:extLst>
            </p:cNvPr>
            <p:cNvSpPr txBox="1"/>
            <p:nvPr/>
          </p:nvSpPr>
          <p:spPr>
            <a:xfrm>
              <a:off x="2922718" y="5614734"/>
              <a:ext cx="1154483" cy="246221"/>
            </a:xfrm>
            <a:prstGeom prst="rect">
              <a:avLst/>
            </a:prstGeom>
            <a:noFill/>
          </p:spPr>
          <p:txBody>
            <a:bodyPr wrap="none" rtlCol="0">
              <a:spAutoFit/>
            </a:bodyPr>
            <a:lstStyle/>
            <a:p>
              <a:r>
                <a:rPr lang="en-SG" sz="1000" dirty="0"/>
                <a:t>Industry Migration</a:t>
              </a:r>
            </a:p>
          </p:txBody>
        </p:sp>
      </p:grpSp>
    </p:spTree>
    <p:extLst>
      <p:ext uri="{BB962C8B-B14F-4D97-AF65-F5344CB8AC3E}">
        <p14:creationId xmlns:p14="http://schemas.microsoft.com/office/powerpoint/2010/main" val="36529877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A87BEA-89B1-432E-B501-318C6D72A6FF}"/>
              </a:ext>
            </a:extLst>
          </p:cNvPr>
          <p:cNvSpPr txBox="1"/>
          <p:nvPr/>
        </p:nvSpPr>
        <p:spPr>
          <a:xfrm>
            <a:off x="0" y="0"/>
            <a:ext cx="12192000" cy="6186309"/>
          </a:xfrm>
          <a:prstGeom prst="rect">
            <a:avLst/>
          </a:prstGeom>
          <a:noFill/>
        </p:spPr>
        <p:txBody>
          <a:bodyPr wrap="square">
            <a:spAutoFit/>
          </a:bodyPr>
          <a:lstStyle/>
          <a:p>
            <a:r>
              <a:rPr lang="en-SG" dirty="0"/>
              <a:t>Finally, we discuss the results for the filtered dataset, which is for year 2019, information and communication industry and tech skills.</a:t>
            </a:r>
          </a:p>
          <a:p>
            <a:endParaRPr lang="en-SG" dirty="0"/>
          </a:p>
          <a:p>
            <a:r>
              <a:rPr lang="en-SG" dirty="0"/>
              <a:t>* The relationship between GDP per capita growth vs industry employment growth, industry migration or skill migration is not strong. This is shown in the low R-squared values (below 0.02) in Section 2.6. Even when multiple variables are used to build a multiple regression model with GDP per capita growth and the less important variables (by p-value) as well as the correlated variables are removed in Section 2.8-2.9, the R-squared values are still low. Furthermore, in Section 2.7, we can see the weak correlation between GDP per capita growth and the other variables. Hence, even though we observe a slight negative relationship between GDP per capita growth and the other variables in Section 2.6 i.e. lower GDP per capita growth with higher employment growth and migration, we are unable to provide a firm conclusion on how GDP per capita growth is impacted by migration and employment growth in a country. Further study can be done to understand how GDP per capita growth is influenced by a combination of many other variables or how different filters used (e.g. year, industry) can change the results.</a:t>
            </a:r>
          </a:p>
          <a:p>
            <a:r>
              <a:rPr lang="en-SG" dirty="0"/>
              <a:t>* The relationship between industry employment growth vs industry or skill migration is stronger, as seen in the R-squared values in Section 2.6 i.e. 0.429 (industry employment growth vs industry migration) and 0.248 (industry employment growth vs skill migration). There is also moderate correlation between industry employment growth vs industry or skill migration, as seen in Section 2.7 i.e. ~0.6 (industry employment growth vs industry migration) and ~0.5 (industry employment growth vs skill migration). Even though the R-squared and correlation results are still not ideal, the results are able to give a glimpse of how much employment growth changes with industry or skill migration. Ideally, the employment growth to industry or skill migration ratio should be positive (i.e. higher employment growth with higher migration, as seen in Section 2.6) and high value to give job seekers confidence that they are more likely to find a job in certain industry and country if they have certain skill. Further study can be done to compare the ratio for different industries and skills. This will give job seekers knowledge of which industries and skills to focus on. </a:t>
            </a:r>
          </a:p>
        </p:txBody>
      </p:sp>
    </p:spTree>
    <p:extLst>
      <p:ext uri="{BB962C8B-B14F-4D97-AF65-F5344CB8AC3E}">
        <p14:creationId xmlns:p14="http://schemas.microsoft.com/office/powerpoint/2010/main" val="4163374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CF4E4FA-CAAF-4116-BB72-8E9F3906D1B2}"/>
              </a:ext>
            </a:extLst>
          </p:cNvPr>
          <p:cNvPicPr>
            <a:picLocks noChangeAspect="1"/>
          </p:cNvPicPr>
          <p:nvPr/>
        </p:nvPicPr>
        <p:blipFill>
          <a:blip r:embed="rId3"/>
          <a:stretch>
            <a:fillRect/>
          </a:stretch>
        </p:blipFill>
        <p:spPr>
          <a:xfrm>
            <a:off x="4718" y="442890"/>
            <a:ext cx="12182564" cy="5972219"/>
          </a:xfrm>
          <a:prstGeom prst="rect">
            <a:avLst/>
          </a:prstGeom>
        </p:spPr>
      </p:pic>
    </p:spTree>
    <p:extLst>
      <p:ext uri="{BB962C8B-B14F-4D97-AF65-F5344CB8AC3E}">
        <p14:creationId xmlns:p14="http://schemas.microsoft.com/office/powerpoint/2010/main" val="36314735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77FC564-C1A0-4CB5-A5A6-BFCC22C090DF}"/>
              </a:ext>
            </a:extLst>
          </p:cNvPr>
          <p:cNvPicPr>
            <a:picLocks noChangeAspect="1"/>
          </p:cNvPicPr>
          <p:nvPr/>
        </p:nvPicPr>
        <p:blipFill>
          <a:blip r:embed="rId3"/>
          <a:stretch>
            <a:fillRect/>
          </a:stretch>
        </p:blipFill>
        <p:spPr>
          <a:xfrm>
            <a:off x="11862" y="428603"/>
            <a:ext cx="12168276" cy="6000794"/>
          </a:xfrm>
          <a:prstGeom prst="rect">
            <a:avLst/>
          </a:prstGeom>
        </p:spPr>
      </p:pic>
    </p:spTree>
    <p:extLst>
      <p:ext uri="{BB962C8B-B14F-4D97-AF65-F5344CB8AC3E}">
        <p14:creationId xmlns:p14="http://schemas.microsoft.com/office/powerpoint/2010/main" val="17041147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8DE7818-93AD-4BC0-8556-AF53DCE9CD4F}"/>
              </a:ext>
            </a:extLst>
          </p:cNvPr>
          <p:cNvPicPr>
            <a:picLocks noChangeAspect="1"/>
          </p:cNvPicPr>
          <p:nvPr/>
        </p:nvPicPr>
        <p:blipFill>
          <a:blip r:embed="rId3"/>
          <a:stretch>
            <a:fillRect/>
          </a:stretch>
        </p:blipFill>
        <p:spPr>
          <a:xfrm>
            <a:off x="23768" y="414315"/>
            <a:ext cx="12144464" cy="6029369"/>
          </a:xfrm>
          <a:prstGeom prst="rect">
            <a:avLst/>
          </a:prstGeom>
        </p:spPr>
      </p:pic>
    </p:spTree>
    <p:extLst>
      <p:ext uri="{BB962C8B-B14F-4D97-AF65-F5344CB8AC3E}">
        <p14:creationId xmlns:p14="http://schemas.microsoft.com/office/powerpoint/2010/main" val="23821727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E1F49D8-E3DF-4109-A0B0-7A268E4DE51D}"/>
              </a:ext>
            </a:extLst>
          </p:cNvPr>
          <p:cNvPicPr>
            <a:picLocks noChangeAspect="1"/>
          </p:cNvPicPr>
          <p:nvPr/>
        </p:nvPicPr>
        <p:blipFill>
          <a:blip r:embed="rId3"/>
          <a:stretch>
            <a:fillRect/>
          </a:stretch>
        </p:blipFill>
        <p:spPr>
          <a:xfrm>
            <a:off x="0" y="438150"/>
            <a:ext cx="12192000" cy="5981700"/>
          </a:xfrm>
          <a:prstGeom prst="rect">
            <a:avLst/>
          </a:prstGeom>
        </p:spPr>
      </p:pic>
    </p:spTree>
    <p:extLst>
      <p:ext uri="{BB962C8B-B14F-4D97-AF65-F5344CB8AC3E}">
        <p14:creationId xmlns:p14="http://schemas.microsoft.com/office/powerpoint/2010/main" val="8049808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AA0BC64-01F0-4289-9933-3440E1BE29C0}"/>
              </a:ext>
            </a:extLst>
          </p:cNvPr>
          <p:cNvPicPr>
            <a:picLocks noChangeAspect="1"/>
          </p:cNvPicPr>
          <p:nvPr/>
        </p:nvPicPr>
        <p:blipFill>
          <a:blip r:embed="rId3"/>
          <a:stretch>
            <a:fillRect/>
          </a:stretch>
        </p:blipFill>
        <p:spPr>
          <a:xfrm>
            <a:off x="0" y="410730"/>
            <a:ext cx="12192000" cy="6036539"/>
          </a:xfrm>
          <a:prstGeom prst="rect">
            <a:avLst/>
          </a:prstGeom>
        </p:spPr>
      </p:pic>
    </p:spTree>
    <p:extLst>
      <p:ext uri="{BB962C8B-B14F-4D97-AF65-F5344CB8AC3E}">
        <p14:creationId xmlns:p14="http://schemas.microsoft.com/office/powerpoint/2010/main" val="24028278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119CCCF-5B43-4D47-BB78-A30361E50928}"/>
              </a:ext>
            </a:extLst>
          </p:cNvPr>
          <p:cNvPicPr>
            <a:picLocks noChangeAspect="1"/>
          </p:cNvPicPr>
          <p:nvPr/>
        </p:nvPicPr>
        <p:blipFill>
          <a:blip r:embed="rId3"/>
          <a:stretch>
            <a:fillRect/>
          </a:stretch>
        </p:blipFill>
        <p:spPr>
          <a:xfrm>
            <a:off x="0" y="35537"/>
            <a:ext cx="12192000" cy="6786925"/>
          </a:xfrm>
          <a:prstGeom prst="rect">
            <a:avLst/>
          </a:prstGeom>
        </p:spPr>
      </p:pic>
    </p:spTree>
    <p:extLst>
      <p:ext uri="{BB962C8B-B14F-4D97-AF65-F5344CB8AC3E}">
        <p14:creationId xmlns:p14="http://schemas.microsoft.com/office/powerpoint/2010/main" val="26381729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A2A7D6E-CCAF-40CB-9460-E067C6F1EB9E}"/>
              </a:ext>
            </a:extLst>
          </p:cNvPr>
          <p:cNvPicPr>
            <a:picLocks noChangeAspect="1"/>
          </p:cNvPicPr>
          <p:nvPr/>
        </p:nvPicPr>
        <p:blipFill>
          <a:blip r:embed="rId3"/>
          <a:stretch>
            <a:fillRect/>
          </a:stretch>
        </p:blipFill>
        <p:spPr>
          <a:xfrm>
            <a:off x="0" y="35256"/>
            <a:ext cx="12192000" cy="6787487"/>
          </a:xfrm>
          <a:prstGeom prst="rect">
            <a:avLst/>
          </a:prstGeom>
        </p:spPr>
      </p:pic>
    </p:spTree>
    <p:extLst>
      <p:ext uri="{BB962C8B-B14F-4D97-AF65-F5344CB8AC3E}">
        <p14:creationId xmlns:p14="http://schemas.microsoft.com/office/powerpoint/2010/main" val="28596623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631</TotalTime>
  <Words>489</Words>
  <Application>Microsoft Office PowerPoint</Application>
  <PresentationFormat>Widescreen</PresentationFormat>
  <Paragraphs>42</Paragraphs>
  <Slides>21</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Louis CHONG Jia Jun</dc:creator>
  <cp:lastModifiedBy>Louis CHONG Jia Jun</cp:lastModifiedBy>
  <cp:revision>19</cp:revision>
  <dcterms:created xsi:type="dcterms:W3CDTF">2021-03-30T14:55:33Z</dcterms:created>
  <dcterms:modified xsi:type="dcterms:W3CDTF">2021-04-03T06:27:18Z</dcterms:modified>
</cp:coreProperties>
</file>

<file path=docProps/thumbnail.jpeg>
</file>